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41" roundtripDataSignature="AMtx7mhQJ2eTrA2GCfzvqCJpVxvqOeiD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0fe9ade08_0_6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1e0fe9ade08_0_6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0fe9ade08_0_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1e0fe9ade08_0_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7c176db6f_0_10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1e7c176db6f_0_10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7c176db6f_0_1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1e7c176db6f_0_1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7c176db6f_0_12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1e7c176db6f_0_12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7c176db6f_0_13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1e7c176db6f_0_13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0fe9ade08_0_9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1e0fe9ade08_0_9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0fe9ade08_0_1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1e0fe9ade08_0_1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0fe9ade08_0_1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1e0fe9ade08_0_1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0fe9ade08_0_1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1e0fe9ade08_0_1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dbbfdc0bb_1_10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ddbbfdc0bb_1_10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0fe9ade08_0_1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1e0fe9ade08_0_1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0fe9ade08_0_15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1e0fe9ade08_0_15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0fe9ade08_0_1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1e0fe9ade08_0_1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7c176db6f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1e7c176db6f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7c176db6f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1e7c176db6f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7c176db6f_0_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1e7c176db6f_0_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e7c176db6f_0_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1e7c176db6f_0_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7c176db6f_0_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1e7c176db6f_0_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e7c176db6f_0_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1e7c176db6f_0_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e7c176db6f_0_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g1e7c176db6f_0_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0fe9ade08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1e0fe9ade08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e7c176db6f_0_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1e7c176db6f_0_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e7c176db6f_0_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1e7c176db6f_0_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e7c176db6f_0_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1e7c176db6f_0_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e7c176db6f_0_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g1e7c176db6f_0_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e7c176db6f_0_9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1e7c176db6f_0_9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7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p7:notes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0fe9ade08_0_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1e0fe9ade08_0_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0fe9ade08_0_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g1e0fe9ade08_0_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0fe9ade08_0_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1e0fe9ade08_0_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0fe9ade08_0_4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1e0fe9ade08_0_4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0fe9ade08_0_3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1e0fe9ade08_0_3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0fe9ade08_0_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1e0fe9ade08_0_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Relationship Id="rId4" Type="http://schemas.openxmlformats.org/officeDocument/2006/relationships/image" Target="../media/image24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Creating Firebase Project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1e0fe9ade08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1e0fe9ade08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e0fe9ade08_0_6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1e0fe9ade08_0_67"/>
          <p:cNvSpPr/>
          <p:nvPr/>
        </p:nvSpPr>
        <p:spPr>
          <a:xfrm>
            <a:off x="2604525" y="3041150"/>
            <a:ext cx="2252400" cy="5853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g1e0fe9ade08_0_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360" y="1086103"/>
            <a:ext cx="7847800" cy="3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e0fe9ade08_0_67"/>
          <p:cNvSpPr/>
          <p:nvPr/>
        </p:nvSpPr>
        <p:spPr>
          <a:xfrm>
            <a:off x="3005650" y="3091550"/>
            <a:ext cx="546600" cy="4845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e0fe9ade08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e0fe9ade08_0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e0fe9ade08_0_7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1e0fe9ade08_0_77"/>
          <p:cNvSpPr/>
          <p:nvPr/>
        </p:nvSpPr>
        <p:spPr>
          <a:xfrm>
            <a:off x="1494075" y="2520850"/>
            <a:ext cx="298500" cy="3339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1e0fe9ade08_0_77"/>
          <p:cNvSpPr/>
          <p:nvPr/>
        </p:nvSpPr>
        <p:spPr>
          <a:xfrm>
            <a:off x="1435675" y="2979025"/>
            <a:ext cx="872700" cy="4845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g1e0fe9ade08_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25" y="0"/>
            <a:ext cx="6996001" cy="5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1e7c176db6f_0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e7c176db6f_0_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e7c176db6f_0_10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1e7c176db6f_0_104"/>
          <p:cNvSpPr/>
          <p:nvPr/>
        </p:nvSpPr>
        <p:spPr>
          <a:xfrm>
            <a:off x="1494075" y="2520850"/>
            <a:ext cx="298500" cy="3339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1e7c176db6f_0_104"/>
          <p:cNvSpPr/>
          <p:nvPr/>
        </p:nvSpPr>
        <p:spPr>
          <a:xfrm>
            <a:off x="1435675" y="2979025"/>
            <a:ext cx="872700" cy="4845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g1e7c176db6f_0_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" y="4"/>
            <a:ext cx="850563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g1e7c176db6f_0_104"/>
          <p:cNvCxnSpPr/>
          <p:nvPr/>
        </p:nvCxnSpPr>
        <p:spPr>
          <a:xfrm>
            <a:off x="802475" y="2842800"/>
            <a:ext cx="3756300" cy="108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1e7c176db6f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e7c176db6f_0_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e7c176db6f_0_1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1e7c176db6f_0_115"/>
          <p:cNvSpPr/>
          <p:nvPr/>
        </p:nvSpPr>
        <p:spPr>
          <a:xfrm>
            <a:off x="1494075" y="2520850"/>
            <a:ext cx="298500" cy="3339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e7c176db6f_0_115"/>
          <p:cNvSpPr/>
          <p:nvPr/>
        </p:nvSpPr>
        <p:spPr>
          <a:xfrm>
            <a:off x="1435675" y="2979025"/>
            <a:ext cx="872700" cy="4845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g1e7c176db6f_0_115"/>
          <p:cNvCxnSpPr/>
          <p:nvPr/>
        </p:nvCxnSpPr>
        <p:spPr>
          <a:xfrm>
            <a:off x="802475" y="2842800"/>
            <a:ext cx="3756300" cy="108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7" name="Google Shape;167;g1e7c176db6f_0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" y="0"/>
            <a:ext cx="77456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1e7c176db6f_0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1e7c176db6f_0_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1e7c176db6f_0_12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1e7c176db6f_0_126"/>
          <p:cNvSpPr/>
          <p:nvPr/>
        </p:nvSpPr>
        <p:spPr>
          <a:xfrm>
            <a:off x="1494075" y="2520850"/>
            <a:ext cx="298500" cy="3339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1e7c176db6f_0_126"/>
          <p:cNvSpPr/>
          <p:nvPr/>
        </p:nvSpPr>
        <p:spPr>
          <a:xfrm>
            <a:off x="1435675" y="2979025"/>
            <a:ext cx="872700" cy="4845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g1e7c176db6f_0_126"/>
          <p:cNvCxnSpPr/>
          <p:nvPr/>
        </p:nvCxnSpPr>
        <p:spPr>
          <a:xfrm>
            <a:off x="802475" y="2842800"/>
            <a:ext cx="3756300" cy="108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8" name="Google Shape;178;g1e7c176db6f_0_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" y="0"/>
            <a:ext cx="73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1e7c176db6f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e7c176db6f_0_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e7c176db6f_0_13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1e7c176db6f_0_137"/>
          <p:cNvSpPr/>
          <p:nvPr/>
        </p:nvSpPr>
        <p:spPr>
          <a:xfrm>
            <a:off x="1494075" y="2520850"/>
            <a:ext cx="298500" cy="3339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1e7c176db6f_0_137"/>
          <p:cNvSpPr/>
          <p:nvPr/>
        </p:nvSpPr>
        <p:spPr>
          <a:xfrm>
            <a:off x="1435675" y="2979025"/>
            <a:ext cx="872700" cy="4845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g1e7c176db6f_0_137"/>
          <p:cNvCxnSpPr/>
          <p:nvPr/>
        </p:nvCxnSpPr>
        <p:spPr>
          <a:xfrm>
            <a:off x="802475" y="2842800"/>
            <a:ext cx="3756300" cy="108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9" name="Google Shape;189;g1e7c176db6f_0_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" y="0"/>
            <a:ext cx="729472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0fe9ade08_0_99"/>
          <p:cNvSpPr txBox="1"/>
          <p:nvPr/>
        </p:nvSpPr>
        <p:spPr>
          <a:xfrm>
            <a:off x="1897075" y="13179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Passo 4 - Criando o Realtime Database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Criar o Realtime Database, que será a primeira ferramenta do Firebase que iremos utilizar</a:t>
            </a:r>
            <a:endParaRPr b="1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g1e0fe9ade08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e0fe9ade08_0_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e0fe9ade08_0_9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1e0fe9ade08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e0fe9ade08_0_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e0fe9ade08_0_11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g1e0fe9ade08_0_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7825" y="1086100"/>
            <a:ext cx="7925477" cy="38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e0fe9ade08_0_113"/>
          <p:cNvSpPr/>
          <p:nvPr/>
        </p:nvSpPr>
        <p:spPr>
          <a:xfrm>
            <a:off x="547825" y="3015725"/>
            <a:ext cx="1213500" cy="2070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1e0fe9ade08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e0fe9ade08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e0fe9ade08_0_1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g1e0fe9ade08_0_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5725" y="1086100"/>
            <a:ext cx="7881151" cy="3833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e0fe9ade08_0_124"/>
          <p:cNvSpPr/>
          <p:nvPr/>
        </p:nvSpPr>
        <p:spPr>
          <a:xfrm>
            <a:off x="2707975" y="2303100"/>
            <a:ext cx="1213500" cy="4338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1e0fe9ade08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e0fe9ade08_0_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e0fe9ade08_0_1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1e0fe9ade08_0_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125" y="1140300"/>
            <a:ext cx="8002007" cy="382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1e0fe9ade08_0_134"/>
          <p:cNvSpPr/>
          <p:nvPr/>
        </p:nvSpPr>
        <p:spPr>
          <a:xfrm>
            <a:off x="2308375" y="3045400"/>
            <a:ext cx="2512800" cy="4878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ddbbfdc0bb_1_100"/>
          <p:cNvSpPr txBox="1"/>
          <p:nvPr/>
        </p:nvSpPr>
        <p:spPr>
          <a:xfrm>
            <a:off x="1897075" y="13179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Descrição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Esse é um passo a passo para criarmos um projeto firebase do zero, que usaremos para integrar aos nossos Apps. 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Agora usaremos a SDK mobile para fazer a integração, então a configuração do projeto firebase será um pouco diferente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1" name="Google Shape;61;g1ddbbfdc0bb_1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ddbbfdc0bb_1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ddbbfdc0bb_1_10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e0fe9ade08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e0fe9ade08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e0fe9ade08_0_14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1e0fe9ade08_0_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650" y="1006225"/>
            <a:ext cx="8261606" cy="396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e0fe9ade08_0_144"/>
          <p:cNvSpPr/>
          <p:nvPr/>
        </p:nvSpPr>
        <p:spPr>
          <a:xfrm>
            <a:off x="2547950" y="3262300"/>
            <a:ext cx="1583400" cy="8091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1e0fe9ade08_0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e0fe9ade08_0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1e0fe9ade08_0_15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g1e0fe9ade08_0_1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575" y="1171775"/>
            <a:ext cx="7716123" cy="37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0fe9ade08_0_166"/>
          <p:cNvSpPr txBox="1"/>
          <p:nvPr/>
        </p:nvSpPr>
        <p:spPr>
          <a:xfrm>
            <a:off x="1897075" y="13179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Pronto!!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Nosso Firebase está criado, configurado e com um Realtime Database pronto para ser utilizado pelo nosso aplicativo!!!</a:t>
            </a:r>
            <a:endParaRPr b="1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g1e0fe9ade08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e0fe9ade08_0_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1e0fe9ade08_0_1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7c176db6f_0_0"/>
          <p:cNvSpPr txBox="1"/>
          <p:nvPr/>
        </p:nvSpPr>
        <p:spPr>
          <a:xfrm>
            <a:off x="1897075" y="13179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Agora autenticação</a:t>
            </a: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agora adicionar autenticação por email/password e pelo Google.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Precisaremos fazer uma configuração adicional para habilitar o login pelo Google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55" name="Google Shape;255;g1e7c176db6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e7c176db6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e7c176db6f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7c176db6f_0_7"/>
          <p:cNvSpPr txBox="1"/>
          <p:nvPr/>
        </p:nvSpPr>
        <p:spPr>
          <a:xfrm>
            <a:off x="1897075" y="13179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Agora autenticação</a:t>
            </a: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agora adicionar autenticação por email/password e pelo Google.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Precisaremos fazer uma configuração adicional para habilitar o login pelo Google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63" name="Google Shape;263;g1e7c176db6f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1e7c176db6f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1e7c176db6f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g1e7c176db6f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8311"/>
            <a:ext cx="9143999" cy="4266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7c176db6f_0_15"/>
          <p:cNvSpPr txBox="1"/>
          <p:nvPr/>
        </p:nvSpPr>
        <p:spPr>
          <a:xfrm>
            <a:off x="1897075" y="13179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Agora autenticação</a:t>
            </a: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agora adicionar autenticação por email/password e pelo Google.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Precisaremos fazer uma configuração adicional para habilitar o login pelo Google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72" name="Google Shape;272;g1e7c176db6f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e7c176db6f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e7c176db6f_0_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g1e7c176db6f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6378"/>
            <a:ext cx="9143999" cy="453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e7c176db6f_0_24"/>
          <p:cNvSpPr txBox="1"/>
          <p:nvPr/>
        </p:nvSpPr>
        <p:spPr>
          <a:xfrm>
            <a:off x="1897075" y="13179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Agora autenticação</a:t>
            </a: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agora adicionar autenticação por email/password e pelo Google.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Precisaremos fazer uma configuração adicional para habilitar o login pelo Google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81" name="Google Shape;281;g1e7c176db6f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e7c176db6f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e7c176db6f_0_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g1e7c176db6f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3682"/>
            <a:ext cx="9143999" cy="447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7c176db6f_0_33"/>
          <p:cNvSpPr txBox="1"/>
          <p:nvPr/>
        </p:nvSpPr>
        <p:spPr>
          <a:xfrm>
            <a:off x="1897075" y="13179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Agora autenticação</a:t>
            </a: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agora adicionar autenticação por email/password e pelo Google.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Precisaremos fazer uma configuração adicional para habilitar o login pelo Google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90" name="Google Shape;290;g1e7c176db6f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e7c176db6f_0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e7c176db6f_0_3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g1e7c176db6f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42947"/>
            <a:ext cx="9144000" cy="4057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7c176db6f_0_42"/>
          <p:cNvSpPr txBox="1"/>
          <p:nvPr/>
        </p:nvSpPr>
        <p:spPr>
          <a:xfrm>
            <a:off x="1897075" y="13179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Agora autenticação</a:t>
            </a: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agora adicionar autenticação por email/password e pelo Google.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Precisaremos fazer uma configuração adicional para habilitar o login pelo Google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99" name="Google Shape;299;g1e7c176db6f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1e7c176db6f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1e7c176db6f_0_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g1e7c176db6f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9766"/>
            <a:ext cx="9144000" cy="4843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e7c176db6f_0_51"/>
          <p:cNvSpPr txBox="1"/>
          <p:nvPr/>
        </p:nvSpPr>
        <p:spPr>
          <a:xfrm>
            <a:off x="1897075" y="13179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Agora autenticação</a:t>
            </a: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agora adicionar autenticação por email/password e pelo Google.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Precisaremos fazer uma configuração adicional para habilitar o login pelo Google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08" name="Google Shape;308;g1e7c176db6f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e7c176db6f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e7c176db6f_0_5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g1e7c176db6f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725" y="0"/>
            <a:ext cx="7702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0fe9ade08_0_0"/>
          <p:cNvSpPr txBox="1"/>
          <p:nvPr/>
        </p:nvSpPr>
        <p:spPr>
          <a:xfrm>
            <a:off x="1897075" y="13179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Passo 1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Criar/acessar uma conta google, e entrar no console do Firebase, e então clicar em criar um novo projeto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https://console.firebase.google.com/</a:t>
            </a:r>
            <a:endParaRPr b="1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1e0fe9ade0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1e0fe9ade0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1e0fe9ade08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e7c176db6f_0_60"/>
          <p:cNvSpPr txBox="1"/>
          <p:nvPr/>
        </p:nvSpPr>
        <p:spPr>
          <a:xfrm>
            <a:off x="1897075" y="13179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Agora autenticação</a:t>
            </a: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agora adicionar autenticação por email/password e pelo Google.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Precisaremos fazer uma configuração adicional para habilitar o login pelo Google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17" name="Google Shape;317;g1e7c176db6f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1e7c176db6f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1e7c176db6f_0_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g1e7c176db6f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959" y="0"/>
            <a:ext cx="703208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7c176db6f_0_69"/>
          <p:cNvSpPr txBox="1"/>
          <p:nvPr/>
        </p:nvSpPr>
        <p:spPr>
          <a:xfrm>
            <a:off x="1897075" y="13179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Agora autenticação</a:t>
            </a: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agora adicionar autenticação por email/password e pelo Google.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Precisaremos fazer uma configuração adicional para habilitar o login pelo Google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26" name="Google Shape;326;g1e7c176db6f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1e7c176db6f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1e7c176db6f_0_6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g1e7c176db6f_0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20015"/>
            <a:ext cx="9143999" cy="4303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7c176db6f_0_78"/>
          <p:cNvSpPr txBox="1"/>
          <p:nvPr/>
        </p:nvSpPr>
        <p:spPr>
          <a:xfrm>
            <a:off x="1897075" y="13179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Agora autenticação</a:t>
            </a: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agora adicionar autenticação por email/password e pelo Google.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Precisaremos fazer uma configuração adicional para habilitar o login pelo Google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35" name="Google Shape;335;g1e7c176db6f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1e7c176db6f_0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1e7c176db6f_0_7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g1e7c176db6f_0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49" y="0"/>
            <a:ext cx="900610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e7c176db6f_0_87"/>
          <p:cNvSpPr txBox="1"/>
          <p:nvPr/>
        </p:nvSpPr>
        <p:spPr>
          <a:xfrm>
            <a:off x="1897075" y="13179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Web Client Id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Importante guardar esse web client id, usaremos ele para fazer o login pelo google</a:t>
            </a:r>
            <a:endParaRPr i="0" sz="2000" u="none" cap="none" strike="noStrike">
              <a:solidFill>
                <a:srgbClr val="91A3AD"/>
              </a:solidFill>
            </a:endParaRPr>
          </a:p>
        </p:txBody>
      </p:sp>
      <p:pic>
        <p:nvPicPr>
          <p:cNvPr id="344" name="Google Shape;344;g1e7c176db6f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e7c176db6f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1e7c176db6f_0_8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e7c176db6f_0_94"/>
          <p:cNvSpPr txBox="1"/>
          <p:nvPr/>
        </p:nvSpPr>
        <p:spPr>
          <a:xfrm>
            <a:off x="1897075" y="13179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Agora autenticação</a:t>
            </a: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agora adicionar autenticação por email/password e pelo Google.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Precisaremos fazer uma configuração adicional para habilitar o login pelo Google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52" name="Google Shape;352;g1e7c176db6f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e7c176db6f_0_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1e7c176db6f_0_9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g1e7c176db6f_0_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529" y="0"/>
            <a:ext cx="84409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50" cy="470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g1e0fe9ade08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1e0fe9ade08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1e0fe9ade08_0_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g1e0fe9ade08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7900" y="1171775"/>
            <a:ext cx="7705168" cy="37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1e0fe9ade08_0_8"/>
          <p:cNvSpPr/>
          <p:nvPr/>
        </p:nvSpPr>
        <p:spPr>
          <a:xfrm>
            <a:off x="2204875" y="2177475"/>
            <a:ext cx="1769700" cy="12936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0fe9ade08_0_28"/>
          <p:cNvSpPr txBox="1"/>
          <p:nvPr/>
        </p:nvSpPr>
        <p:spPr>
          <a:xfrm>
            <a:off x="1897075" y="13179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Passo 2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Criar um nome para o seu projeto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Selecionar o uso de google analytics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Utilizar a default account do firebase</a:t>
            </a:r>
            <a:endParaRPr b="1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g1e0fe9ade08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e0fe9ade08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1e0fe9ade08_0_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1e0fe9ade08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1e0fe9ade08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e0fe9ade08_0_2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g1e0fe9ade08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576" y="1024450"/>
            <a:ext cx="7135524" cy="424692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1e0fe9ade08_0_20"/>
          <p:cNvSpPr/>
          <p:nvPr/>
        </p:nvSpPr>
        <p:spPr>
          <a:xfrm>
            <a:off x="968700" y="2917500"/>
            <a:ext cx="4785300" cy="13125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1e0fe9ade08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1e0fe9ade08_0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e0fe9ade08_0_4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1e0fe9ade08_0_49"/>
          <p:cNvSpPr/>
          <p:nvPr/>
        </p:nvSpPr>
        <p:spPr>
          <a:xfrm>
            <a:off x="3235675" y="2805925"/>
            <a:ext cx="2427300" cy="8514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g1e0fe9ade08_0_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800" y="1086100"/>
            <a:ext cx="8109977" cy="388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e0fe9ade08_0_49"/>
          <p:cNvSpPr/>
          <p:nvPr/>
        </p:nvSpPr>
        <p:spPr>
          <a:xfrm>
            <a:off x="862900" y="3657325"/>
            <a:ext cx="2223300" cy="7140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1e0fe9ade08_0_49"/>
          <p:cNvSpPr/>
          <p:nvPr/>
        </p:nvSpPr>
        <p:spPr>
          <a:xfrm>
            <a:off x="3292100" y="4298700"/>
            <a:ext cx="1936200" cy="5466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1e0fe9ade08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1e0fe9ade08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e0fe9ade08_0_3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g1e0fe9ade08_0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700" y="1086100"/>
            <a:ext cx="8261423" cy="39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e0fe9ade08_0_39"/>
          <p:cNvSpPr/>
          <p:nvPr/>
        </p:nvSpPr>
        <p:spPr>
          <a:xfrm>
            <a:off x="3027575" y="4086400"/>
            <a:ext cx="2252400" cy="5853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0fe9ade08_0_60"/>
          <p:cNvSpPr txBox="1"/>
          <p:nvPr/>
        </p:nvSpPr>
        <p:spPr>
          <a:xfrm>
            <a:off x="1897075" y="13179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Passo 3 - Adicionar um projeto </a:t>
            </a:r>
            <a:r>
              <a:rPr b="1" lang="en-US" sz="2200">
                <a:solidFill>
                  <a:srgbClr val="91A3AD"/>
                </a:solidFill>
              </a:rPr>
              <a:t>Android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Agora iremos adicionar um projeto Android ao nosso novo projeto firebase</a:t>
            </a:r>
            <a:endParaRPr i="0" sz="2000" u="none" cap="none" strike="noStrike">
              <a:solidFill>
                <a:srgbClr val="91A3AD"/>
              </a:solidFill>
            </a:endParaRPr>
          </a:p>
        </p:txBody>
      </p:sp>
      <p:pic>
        <p:nvPicPr>
          <p:cNvPr id="123" name="Google Shape;123;g1e0fe9ade08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e0fe9ade08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e0fe9ade08_0_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